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93" r:id="rId24"/>
    <p:sldId id="294" r:id="rId25"/>
    <p:sldId id="295" r:id="rId26"/>
    <p:sldId id="296" r:id="rId27"/>
    <p:sldId id="282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B616-C6DA-4A92-B28A-FCAAC73370F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AD341-8D5C-4202-9F28-C06A5A61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9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9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5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BA67-5FD0-4026-9A1E-6CBFEC3F45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5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3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5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9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9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6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686A-92FE-483E-972E-639D7B43376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0013;&#22283;&#26032;&#24180;\KKCondor.mi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8-01 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" y="5083800"/>
            <a:ext cx="921277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玉皇大帝要選十二生肖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年那天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請動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物來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南天門吃午飯。 </a:t>
            </a:r>
          </a:p>
        </p:txBody>
      </p:sp>
    </p:spTree>
    <p:extLst>
      <p:ext uri="{BB962C8B-B14F-4D97-AF65-F5344CB8AC3E}">
        <p14:creationId xmlns:p14="http://schemas.microsoft.com/office/powerpoint/2010/main" val="27840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8-10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KKCondor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410283"/>
            <a:ext cx="864852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大家沒看見貓，就問： 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「貓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怎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麼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來？」老鼠說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他還在睡覺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我沒叫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醒他。」 </a:t>
            </a:r>
          </a:p>
        </p:txBody>
      </p:sp>
    </p:spTree>
    <p:extLst>
      <p:ext uri="{BB962C8B-B14F-4D97-AF65-F5344CB8AC3E}">
        <p14:creationId xmlns:p14="http://schemas.microsoft.com/office/powerpoint/2010/main" val="33885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17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8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5235843"/>
            <a:ext cx="73661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大家說：「啊哈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完蛋了！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蛋了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！貓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不會原諒你的。」 </a:t>
            </a:r>
          </a:p>
        </p:txBody>
      </p:sp>
    </p:spTree>
    <p:extLst>
      <p:ext uri="{BB962C8B-B14F-4D97-AF65-F5344CB8AC3E}">
        <p14:creationId xmlns:p14="http://schemas.microsoft.com/office/powerpoint/2010/main" val="3086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669"/>
            <a:ext cx="5943600" cy="68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7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j0198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312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45720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ea typeface="華康楷書體W5" pitchFamily="65" charset="-120"/>
              </a:rPr>
              <a:t>爬山</a:t>
            </a:r>
            <a:endParaRPr lang="zh-TW" altLang="en-US" sz="80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1" y="510356"/>
            <a:ext cx="5204184" cy="56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58464" y="4987412"/>
            <a:ext cx="3232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爬</a:t>
            </a:r>
            <a:r>
              <a:rPr lang="zh-TW" altLang="en-US" sz="9600" u="sng" dirty="0">
                <a:solidFill>
                  <a:srgbClr val="FF0000"/>
                </a:solidFill>
                <a:ea typeface="華康標楷W5注音" pitchFamily="66" charset="-120"/>
              </a:rPr>
              <a:t>樹</a:t>
            </a:r>
            <a:endParaRPr lang="en-US" altLang="zh-TW" sz="9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5493" y="4634663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shù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18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7" y="633414"/>
            <a:ext cx="5188826" cy="44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40537" y="4587241"/>
            <a:ext cx="426085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賽</a:t>
            </a:r>
            <a:r>
              <a:rPr lang="zh-TW" altLang="en-US" sz="10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跑</a:t>
            </a:r>
            <a:endParaRPr lang="zh-TW" altLang="en-US" sz="100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7997" y="4202520"/>
            <a:ext cx="806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sài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0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7790" y="4599264"/>
            <a:ext cx="32624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u="sng" dirty="0" smtClean="0">
                <a:solidFill>
                  <a:srgbClr val="FF0000"/>
                </a:solidFill>
                <a:ea typeface="華康楷書體W5" pitchFamily="65" charset="-120"/>
              </a:rPr>
              <a:t>跑</a:t>
            </a:r>
            <a:r>
              <a:rPr lang="zh-TW" altLang="en-US" sz="9600" u="sng" dirty="0" smtClean="0">
                <a:solidFill>
                  <a:srgbClr val="FF0000"/>
                </a:solidFill>
                <a:ea typeface="華康標楷W5注音" pitchFamily="66" charset="-120"/>
              </a:rPr>
              <a:t>步</a:t>
            </a:r>
            <a:endParaRPr lang="zh-TW" altLang="en-US" sz="9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" y="1001661"/>
            <a:ext cx="4595659" cy="48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3838" y="4300196"/>
            <a:ext cx="777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bù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4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j0324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2667000" cy="27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j03104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9505"/>
            <a:ext cx="171926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37619" y="509311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ea typeface="華康楷書體W5" pitchFamily="65" charset="-120"/>
              </a:rPr>
              <a:t>跳</a:t>
            </a:r>
            <a:r>
              <a:rPr lang="zh-TW" altLang="en-US" sz="8000" u="sng" dirty="0">
                <a:solidFill>
                  <a:srgbClr val="FF0000"/>
                </a:solidFill>
                <a:ea typeface="華康標楷W5注音" pitchFamily="66" charset="-120"/>
              </a:rPr>
              <a:t>舞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3282" y="4345121"/>
            <a:ext cx="885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wǔ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0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j02364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1" y="626806"/>
            <a:ext cx="2487561" cy="29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j028385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81" y="402790"/>
            <a:ext cx="2724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j02838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31" y="170195"/>
            <a:ext cx="25495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95600" y="4800600"/>
            <a:ext cx="3232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跳</a:t>
            </a:r>
            <a:r>
              <a:rPr lang="zh-TW" altLang="en-US" sz="9600" u="sng" dirty="0">
                <a:solidFill>
                  <a:srgbClr val="FF0000"/>
                </a:solidFill>
                <a:ea typeface="華康標楷W5注音" pitchFamily="66" charset="-120"/>
              </a:rPr>
              <a:t>繩</a:t>
            </a:r>
            <a:endParaRPr lang="en-US" altLang="zh-TW" sz="9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5648" y="4436739"/>
            <a:ext cx="1545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shéng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2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0" y="793955"/>
            <a:ext cx="412830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52722" y="4559096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ea typeface="華康楷書體W5" pitchFamily="65" charset="-120"/>
              </a:rPr>
              <a:t>跟著走</a:t>
            </a:r>
            <a:endParaRPr lang="zh-TW" altLang="en-US" sz="80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5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5083800"/>
            <a:ext cx="870142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貓和老鼠是好朋友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。他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們倆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兒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說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好了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年早上一起去南天門。</a:t>
            </a:r>
            <a:r>
              <a:rPr lang="zh-TW" altLang="en-US" dirty="0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16909" y="5149441"/>
            <a:ext cx="3536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6600" u="sng" dirty="0">
                <a:solidFill>
                  <a:srgbClr val="FF0000"/>
                </a:solidFill>
                <a:ea typeface="華康標楷W5注音" pitchFamily="66" charset="-120"/>
              </a:rPr>
              <a:t>翻</a:t>
            </a:r>
            <a:r>
              <a:rPr lang="zh-TW" altLang="en-US" sz="6600" u="sng" dirty="0">
                <a:solidFill>
                  <a:srgbClr val="FF0000"/>
                </a:solidFill>
                <a:ea typeface="華康楷書體W5" pitchFamily="65" charset="-120"/>
              </a:rPr>
              <a:t>跟</a:t>
            </a:r>
            <a:r>
              <a:rPr lang="zh-TW" altLang="en-US" sz="6600" u="sng" dirty="0">
                <a:solidFill>
                  <a:srgbClr val="FF0000"/>
                </a:solidFill>
                <a:ea typeface="華康標楷W5注音" pitchFamily="66" charset="-120"/>
              </a:rPr>
              <a:t>斗</a:t>
            </a:r>
            <a:endParaRPr lang="en-US" altLang="zh-TW" sz="6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" y="609600"/>
            <a:ext cx="4268123" cy="35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1208" y="4616245"/>
            <a:ext cx="2958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fān</a:t>
            </a:r>
            <a:r>
              <a:rPr lang="en-US" sz="4400" dirty="0"/>
              <a:t> </a:t>
            </a:r>
            <a:r>
              <a:rPr lang="en-US" sz="4400" dirty="0" smtClean="0"/>
              <a:t>        </a:t>
            </a:r>
            <a:r>
              <a:rPr lang="en-US" sz="4400" dirty="0" err="1"/>
              <a:t>dǒu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05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92" y="573650"/>
            <a:ext cx="6407560" cy="44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17216" y="5237008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ea typeface="華康楷書體W5" pitchFamily="65" charset="-120"/>
              </a:rPr>
              <a:t>一</a:t>
            </a:r>
            <a:r>
              <a:rPr lang="zh-TW" altLang="en-US" sz="8000" u="sng" dirty="0" smtClean="0">
                <a:solidFill>
                  <a:srgbClr val="FF0000"/>
                </a:solidFill>
                <a:ea typeface="華康楷書體W5" pitchFamily="65" charset="-120"/>
              </a:rPr>
              <a:t>起唱歌</a:t>
            </a:r>
            <a:endParaRPr lang="zh-TW" altLang="en-US" sz="80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4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3" y="304800"/>
            <a:ext cx="6400800" cy="38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4800600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游</a:t>
            </a:r>
            <a:r>
              <a:rPr lang="zh-TW" altLang="en-US" sz="10000" dirty="0">
                <a:solidFill>
                  <a:srgbClr val="FF0000"/>
                </a:solidFill>
                <a:ea typeface="華康標楷W5注音" pitchFamily="66" charset="-120"/>
              </a:rPr>
              <a:t>泳</a:t>
            </a:r>
            <a:endParaRPr lang="en-US" sz="10000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168351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43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895850" y="5546725"/>
            <a:ext cx="4248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游</a:t>
            </a:r>
            <a:r>
              <a:rPr lang="zh-TW" altLang="en-US" sz="8000" dirty="0">
                <a:solidFill>
                  <a:srgbClr val="FF0000"/>
                </a:solidFill>
                <a:ea typeface="華康標楷W5注音" pitchFamily="66" charset="-120"/>
              </a:rPr>
              <a:t>泳池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5068210"/>
            <a:ext cx="2319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r>
              <a:rPr lang="en-US" sz="4400" dirty="0" smtClean="0"/>
              <a:t> </a:t>
            </a:r>
            <a:r>
              <a:rPr lang="en-US" sz="4400" dirty="0" err="1" smtClean="0"/>
              <a:t>chí</a:t>
            </a:r>
            <a:endParaRPr lang="en-US" sz="4400" dirty="0"/>
          </a:p>
        </p:txBody>
      </p:sp>
      <p:pic>
        <p:nvPicPr>
          <p:cNvPr id="4" name="Picture 12" descr="j0089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553200" cy="45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36029" y="3667805"/>
            <a:ext cx="3886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飛</a:t>
            </a:r>
            <a:r>
              <a:rPr lang="zh-TW" altLang="en-US" sz="10000" dirty="0">
                <a:solidFill>
                  <a:srgbClr val="FF0000"/>
                </a:solidFill>
                <a:ea typeface="華康標楷W5注音" pitchFamily="66" charset="-120"/>
              </a:rPr>
              <a:t>機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9129" y="312420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jī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399"/>
            <a:ext cx="5072787" cy="31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832"/>
            <a:ext cx="6781800" cy="46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562600" y="5162960"/>
            <a:ext cx="335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飛</a:t>
            </a:r>
            <a:r>
              <a:rPr lang="zh-TW" altLang="en-US" sz="10000" dirty="0">
                <a:solidFill>
                  <a:srgbClr val="FF0000"/>
                </a:solidFill>
                <a:ea typeface="華康標楷W5注音" pitchFamily="66" charset="-120"/>
              </a:rPr>
              <a:t>盤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7427" y="4572000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pán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6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0" y="45720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ea typeface="標楷體" pitchFamily="65" charset="-120"/>
              </a:rPr>
              <a:t>黑色</a:t>
            </a:r>
            <a:endParaRPr kumimoji="1" lang="en-US" altLang="zh-TW" sz="10000" u="sng" dirty="0">
              <a:ea typeface="標楷體" pitchFamily="65" charset="-12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0" y="914400"/>
            <a:ext cx="6781800" cy="365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057400" y="5334000"/>
            <a:ext cx="3962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0" dirty="0">
                <a:latin typeface="標楷體" pitchFamily="65" charset="-120"/>
                <a:ea typeface="標楷體" pitchFamily="65" charset="-120"/>
              </a:rPr>
              <a:t>黑</a:t>
            </a:r>
            <a:r>
              <a:rPr lang="zh-TW" altLang="en-US" sz="10000" dirty="0">
                <a:ea typeface="華康標楷W5注音" pitchFamily="66" charset="-120"/>
              </a:rPr>
              <a:t>夜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362200" y="4800600"/>
            <a:ext cx="266445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 dirty="0"/>
              <a:t> </a:t>
            </a:r>
            <a:r>
              <a:rPr lang="zh-TW" altLang="en-US" sz="4400" dirty="0" smtClean="0"/>
              <a:t>           </a:t>
            </a:r>
            <a:r>
              <a:rPr lang="en-US" sz="4400" dirty="0" smtClean="0"/>
              <a:t>   </a:t>
            </a:r>
            <a:r>
              <a:rPr lang="en-US" sz="4400" dirty="0" err="1" smtClean="0"/>
              <a:t>yè</a:t>
            </a:r>
            <a:endParaRPr lang="zh-TW" altLang="en-US" sz="4400" dirty="0">
              <a:ea typeface="華康標楷W5注音" pitchFamily="66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4" y="34413"/>
            <a:ext cx="6065649" cy="43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7600" y="4800600"/>
            <a:ext cx="462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>
                <a:latin typeface="Comic Sans MS" pitchFamily="66" charset="0"/>
                <a:ea typeface="標楷體" pitchFamily="65" charset="-120"/>
              </a:rPr>
              <a:t>怎麼</a:t>
            </a:r>
            <a:r>
              <a:rPr kumimoji="1" lang="zh-TW" altLang="en-US" sz="10000" u="sng" dirty="0">
                <a:latin typeface="Comic Sans MS" pitchFamily="66" charset="0"/>
                <a:ea typeface="華康標楷W5注音" pitchFamily="66" charset="-120"/>
              </a:rPr>
              <a:t>辦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4458861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bàn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7" y="182891"/>
            <a:ext cx="5019368" cy="42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134897" y="49530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latin typeface="標楷體" pitchFamily="65" charset="-120"/>
                <a:ea typeface="標楷體" pitchFamily="65" charset="-120"/>
              </a:rPr>
              <a:t>怎麼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7" y="457200"/>
            <a:ext cx="4724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8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083800"/>
            <a:ext cx="864852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可是，除夕晚上老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鼠睡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不著，他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，先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跑到南天門去了。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0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3400" y="5241925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開會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1" y="173666"/>
            <a:ext cx="6344572" cy="5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906297" y="50292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不會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5" y="609600"/>
            <a:ext cx="5867400" cy="41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90800" y="5029199"/>
            <a:ext cx="6553199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10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會游</a:t>
            </a:r>
            <a:r>
              <a:rPr lang="zh-TW" altLang="en-US" sz="10000" u="sng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泳</a:t>
            </a:r>
            <a:endParaRPr lang="zh-TW" altLang="en-US" sz="10000" u="sng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4648200" cy="39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4495800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24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0" y="48768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9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青蛙</a:t>
            </a:r>
          </a:p>
        </p:txBody>
      </p:sp>
      <p:pic>
        <p:nvPicPr>
          <p:cNvPr id="3" name="Picture 8" descr="j0084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613"/>
            <a:ext cx="3446463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NA0065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198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91200" y="5029200"/>
            <a:ext cx="272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蛙</a:t>
            </a:r>
            <a:r>
              <a:rPr kumimoji="1" lang="zh-TW" altLang="en-US" sz="8000" u="sng" dirty="0">
                <a:solidFill>
                  <a:srgbClr val="FF0000"/>
                </a:solidFill>
                <a:latin typeface="Comic Sans MS" pitchFamily="66" charset="0"/>
                <a:ea typeface="華康標楷W5注音" pitchFamily="66" charset="-120"/>
              </a:rPr>
              <a:t>鏡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4200" y="436068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4000" dirty="0" err="1" smtClean="0"/>
              <a:t>jìng</a:t>
            </a:r>
            <a:endParaRPr lang="zh-TW" altLang="en-US" sz="4000" dirty="0"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5048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418763"/>
            <a:ext cx="639149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天還很黑，牛就起來了。</a:t>
            </a:r>
          </a:p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牛第二個到南天門。 </a:t>
            </a:r>
          </a:p>
        </p:txBody>
      </p:sp>
    </p:spTree>
    <p:extLst>
      <p:ext uri="{BB962C8B-B14F-4D97-AF65-F5344CB8AC3E}">
        <p14:creationId xmlns:p14="http://schemas.microsoft.com/office/powerpoint/2010/main" val="1836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8" name="Group 12"/>
          <p:cNvGraphicFramePr>
            <a:graphicFrameLocks noGrp="1"/>
          </p:cNvGraphicFramePr>
          <p:nvPr/>
        </p:nvGraphicFramePr>
        <p:xfrm>
          <a:off x="3090863" y="3154363"/>
          <a:ext cx="793750" cy="274638"/>
        </p:xfrm>
        <a:graphic>
          <a:graphicData uri="http://schemas.openxmlformats.org/drawingml/2006/table">
            <a:tbl>
              <a:tblPr/>
              <a:tblGrid>
                <a:gridCol w="7937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亮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了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，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5122072"/>
            <a:ext cx="752000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雞把馬、羊、猴子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、狗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和豬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叫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起來了。 </a:t>
            </a:r>
          </a:p>
        </p:txBody>
      </p:sp>
    </p:spTree>
    <p:extLst>
      <p:ext uri="{BB962C8B-B14F-4D97-AF65-F5344CB8AC3E}">
        <p14:creationId xmlns:p14="http://schemas.microsoft.com/office/powerpoint/2010/main" val="3052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8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083800"/>
            <a:ext cx="836639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馬走在最前面，豬跟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在最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後頭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六個動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物一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起來到了南天門。 </a:t>
            </a:r>
          </a:p>
        </p:txBody>
      </p:sp>
    </p:spTree>
    <p:extLst>
      <p:ext uri="{BB962C8B-B14F-4D97-AF65-F5344CB8AC3E}">
        <p14:creationId xmlns:p14="http://schemas.microsoft.com/office/powerpoint/2010/main" val="1738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174902"/>
            <a:ext cx="89050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到了中午，玉皇大帝說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恭喜你們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們十二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種動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物就是十二生肖了。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8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8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113963"/>
            <a:ext cx="8930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過了一會兒，老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虎跑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來了，兔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子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跳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來了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，龍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飛來了，蛇也爬來了。 </a:t>
            </a:r>
          </a:p>
        </p:txBody>
      </p:sp>
    </p:spTree>
    <p:extLst>
      <p:ext uri="{BB962C8B-B14F-4D97-AF65-F5344CB8AC3E}">
        <p14:creationId xmlns:p14="http://schemas.microsoft.com/office/powerpoint/2010/main" val="8349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8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62326"/>
            <a:ext cx="890500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老鼠第一個到，今年就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叫鼠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年，以後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照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鼠牛虎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兔龍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蛇馬羊猴雞狗豬的順序</a:t>
            </a: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一直輪下去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8357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413</Words>
  <Application>Microsoft Office PowerPoint</Application>
  <PresentationFormat>On-screen Show (4:3)</PresentationFormat>
  <Paragraphs>95</Paragraphs>
  <Slides>34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17</cp:revision>
  <dcterms:created xsi:type="dcterms:W3CDTF">2014-03-24T04:18:13Z</dcterms:created>
  <dcterms:modified xsi:type="dcterms:W3CDTF">2014-08-14T06:30:44Z</dcterms:modified>
</cp:coreProperties>
</file>